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6" r:id="rId8"/>
    <p:sldId id="264" r:id="rId9"/>
    <p:sldId id="265" r:id="rId10"/>
    <p:sldId id="259" r:id="rId11"/>
    <p:sldId id="263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nl-NL" sz="1400" dirty="0"/>
              <a:t>van welke websites maakt u veel gebruik?</a:t>
            </a:r>
          </a:p>
        </c:rich>
      </c:tx>
      <c:layout>
        <c:manualLayout>
          <c:xMode val="edge"/>
          <c:yMode val="edge"/>
          <c:x val="0.1120663818319975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999348654355295E-2"/>
          <c:y val="0.17036589043390854"/>
          <c:w val="0.96866096866096862"/>
          <c:h val="0.75383974062065773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Kolom1</c:v>
                </c:pt>
              </c:strCache>
            </c:strRef>
          </c:tx>
          <c:spPr>
            <a:ln>
              <a:noFill/>
            </a:ln>
          </c:spPr>
          <c:explosion val="1"/>
          <c:dPt>
            <c:idx val="0"/>
            <c:bubble3D val="0"/>
            <c:spPr>
              <a:solidFill>
                <a:srgbClr val="FFCCFF"/>
              </a:solidFill>
              <a:ln>
                <a:solidFill>
                  <a:schemeClr val="bg1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>
                <a:contourClr>
                  <a:schemeClr val="bg1"/>
                </a:contourClr>
              </a:sp3d>
            </c:spPr>
          </c:dPt>
          <c:dPt>
            <c:idx val="1"/>
            <c:bubble3D val="0"/>
            <c:spPr>
              <a:solidFill>
                <a:srgbClr val="FF00FF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rgbClr val="CC00CC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rgbClr val="660066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rgbClr val="00FFFF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rgbClr val="009999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cat>
            <c:strRef>
              <c:f>Blad1!$A$2:$A$8</c:f>
              <c:strCache>
                <c:ptCount val="7"/>
                <c:pt idx="0">
                  <c:v>facebook</c:v>
                </c:pt>
                <c:pt idx="1">
                  <c:v>nu.nl</c:v>
                </c:pt>
                <c:pt idx="2">
                  <c:v>ING </c:v>
                </c:pt>
                <c:pt idx="3">
                  <c:v>buienradar </c:v>
                </c:pt>
                <c:pt idx="4">
                  <c:v>Rtl XL</c:v>
                </c:pt>
                <c:pt idx="5">
                  <c:v>geen gebruik</c:v>
                </c:pt>
                <c:pt idx="6">
                  <c:v>dagje uit websites </c:v>
                </c:pt>
              </c:strCache>
            </c:strRef>
          </c:cat>
          <c:val>
            <c:numRef>
              <c:f>Blad1!$B$2:$B$8</c:f>
              <c:numCache>
                <c:formatCode>General</c:formatCode>
                <c:ptCount val="7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6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674426287576873"/>
          <c:y val="0.8552987262234959"/>
          <c:w val="0.68651147424846248"/>
          <c:h val="0.124667884794868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762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8443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3446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9278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2124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5190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0552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7175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775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784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4883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54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327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43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823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6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0AE45-5BBA-479A-BCA2-82D9C7D41A55}" type="datetimeFigureOut">
              <a:rPr lang="nl-NL" smtClean="0"/>
              <a:t>26-3-2015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8DA3447-496A-424C-94A0-EB42276D7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422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eniors.webnode.nl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witter.com/seniorentwee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pages/Seniors/343629479169235?fref=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Senioren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9094787" cy="1636121"/>
          </a:xfrm>
        </p:spPr>
        <p:txBody>
          <a:bodyPr>
            <a:normAutofit/>
          </a:bodyPr>
          <a:lstStyle/>
          <a:p>
            <a:r>
              <a:rPr lang="nl-NL" b="1" dirty="0" smtClean="0"/>
              <a:t>Oudere-Unie </a:t>
            </a:r>
          </a:p>
          <a:p>
            <a:r>
              <a:rPr lang="nl-NL" dirty="0" err="1" smtClean="0"/>
              <a:t>Stefanie</a:t>
            </a:r>
            <a:r>
              <a:rPr lang="nl-NL" dirty="0" smtClean="0"/>
              <a:t> van Hooft</a:t>
            </a:r>
          </a:p>
          <a:p>
            <a:r>
              <a:rPr lang="nl-NL" dirty="0" smtClean="0"/>
              <a:t>Marit </a:t>
            </a:r>
            <a:r>
              <a:rPr lang="nl-NL" dirty="0" err="1" smtClean="0"/>
              <a:t>Groefsema</a:t>
            </a:r>
            <a:endParaRPr lang="nl-NL" dirty="0" smtClean="0"/>
          </a:p>
          <a:p>
            <a:r>
              <a:rPr lang="nl-NL" dirty="0" err="1" smtClean="0"/>
              <a:t>Farzana</a:t>
            </a:r>
            <a:r>
              <a:rPr lang="nl-NL" dirty="0" smtClean="0"/>
              <a:t> Omid Panah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742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Website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hlinkClick r:id="rId2"/>
              </a:rPr>
              <a:t>http://seniors.webnode.nl/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90221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5912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Inhoudsopgave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</a:p>
          <a:p>
            <a:r>
              <a:rPr lang="nl-NL" dirty="0" smtClean="0"/>
              <a:t>Enquête </a:t>
            </a:r>
          </a:p>
          <a:p>
            <a:r>
              <a:rPr lang="nl-NL" dirty="0" smtClean="0"/>
              <a:t>Resultaten enquête </a:t>
            </a:r>
            <a:endParaRPr lang="nl-NL" dirty="0" smtClean="0"/>
          </a:p>
          <a:p>
            <a:r>
              <a:rPr lang="nl-NL" dirty="0" smtClean="0"/>
              <a:t>Tabel</a:t>
            </a:r>
          </a:p>
          <a:p>
            <a:r>
              <a:rPr lang="nl-NL" dirty="0" smtClean="0"/>
              <a:t>Twitter </a:t>
            </a:r>
          </a:p>
          <a:p>
            <a:r>
              <a:rPr lang="nl-NL" dirty="0" smtClean="0"/>
              <a:t>Facebook </a:t>
            </a:r>
            <a:endParaRPr lang="nl-NL" dirty="0" smtClean="0"/>
          </a:p>
          <a:p>
            <a:r>
              <a:rPr lang="nl-NL" dirty="0" smtClean="0"/>
              <a:t>Website</a:t>
            </a:r>
          </a:p>
          <a:p>
            <a:r>
              <a:rPr lang="nl-NL" dirty="0" smtClean="0"/>
              <a:t>Einde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42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Inleiding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Ouderen steeds actiever</a:t>
            </a:r>
          </a:p>
          <a:p>
            <a:r>
              <a:rPr lang="nl-NL" dirty="0" smtClean="0"/>
              <a:t>Opdracht van </a:t>
            </a:r>
            <a:r>
              <a:rPr lang="nl-NL" dirty="0"/>
              <a:t>d</a:t>
            </a:r>
            <a:r>
              <a:rPr lang="nl-NL" dirty="0" smtClean="0"/>
              <a:t>e </a:t>
            </a:r>
            <a:r>
              <a:rPr lang="nl-NL" dirty="0" smtClean="0"/>
              <a:t>oudere-unie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90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Enquête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8" y="231774"/>
            <a:ext cx="6156722" cy="6321425"/>
          </a:xfrm>
        </p:spPr>
      </p:pic>
    </p:spTree>
    <p:extLst>
      <p:ext uri="{BB962C8B-B14F-4D97-AF65-F5344CB8AC3E}">
        <p14:creationId xmlns:p14="http://schemas.microsoft.com/office/powerpoint/2010/main" val="2077838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enquête 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312632"/>
              </p:ext>
            </p:extLst>
          </p:nvPr>
        </p:nvGraphicFramePr>
        <p:xfrm>
          <a:off x="1250037" y="1435099"/>
          <a:ext cx="4395787" cy="2702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0468" y="1379179"/>
            <a:ext cx="4317732" cy="273562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161" y="4318000"/>
            <a:ext cx="4354287" cy="25400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6376" y="4318000"/>
            <a:ext cx="4341824" cy="253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788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enquête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369" y="2006600"/>
            <a:ext cx="5094515" cy="29718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7857" y="2006600"/>
            <a:ext cx="509451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244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Tabel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1774580"/>
            <a:ext cx="7367215" cy="4473820"/>
          </a:xfrm>
        </p:spPr>
      </p:pic>
    </p:spTree>
    <p:extLst>
      <p:ext uri="{BB962C8B-B14F-4D97-AF65-F5344CB8AC3E}">
        <p14:creationId xmlns:p14="http://schemas.microsoft.com/office/powerpoint/2010/main" val="3867775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Twitter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https://twitter.com/seniorentweet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6463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Facebook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https://www.facebook.com/pages/Seniors/343629479169235?fref=ts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2756638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Lichtkrant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227</TotalTime>
  <Words>56</Words>
  <Application>Microsoft Office PowerPoint</Application>
  <PresentationFormat>Breedbeeld</PresentationFormat>
  <Paragraphs>29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Sliert</vt:lpstr>
      <vt:lpstr>Senioren </vt:lpstr>
      <vt:lpstr>Inhoudsopgave </vt:lpstr>
      <vt:lpstr>Inleiding </vt:lpstr>
      <vt:lpstr>Enquête </vt:lpstr>
      <vt:lpstr>Resultaten enquête </vt:lpstr>
      <vt:lpstr>Resultaten enquête </vt:lpstr>
      <vt:lpstr>Tabel </vt:lpstr>
      <vt:lpstr>Twitter </vt:lpstr>
      <vt:lpstr>Facebook </vt:lpstr>
      <vt:lpstr>Website </vt:lpstr>
      <vt:lpstr>Einde </vt:lpstr>
    </vt:vector>
  </TitlesOfParts>
  <Company>de Nieuwe Veste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Senioren </dc:title>
  <dc:creator>Farzaneh Omid Panah (120952)</dc:creator>
  <cp:lastModifiedBy>Farzaneh Omid Panah (120952)</cp:lastModifiedBy>
  <cp:revision>7</cp:revision>
  <dcterms:created xsi:type="dcterms:W3CDTF">2015-03-20T12:50:45Z</dcterms:created>
  <dcterms:modified xsi:type="dcterms:W3CDTF">2015-03-26T12:58:32Z</dcterms:modified>
</cp:coreProperties>
</file>